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04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539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103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2020-06-30T01:06:52Z</dcterms:modified>
</cp:coreProperties>
</file>