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7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179354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667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2020-06-29T18:32:59Z</dcterms:modified>
</cp:coreProperties>
</file>