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14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83641525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3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205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2020-06-30T02:04:45Z</dcterms:modified>
</cp:coreProperties>
</file>