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vml" ContentType="application/vnd.openxmlformats-officedocument.vmlDrawin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2.xml" ContentType="application/vnd.openxmlformats-officedocument.theme+xml"/>
  <Override PartName="/ppt/tags/tag4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1" r:id="rId1"/>
  </p:sldMasterIdLst>
  <p:handoutMasterIdLst>
    <p:handoutMasterId r:id="rId3"/>
  </p:handoutMasterIdLst>
  <p:sldIdLst>
    <p:sldId id="316" r:id="rId2"/>
  </p:sldIdLst>
  <p:sldSz cx="13716000" cy="13716000"/>
  <p:notesSz cx="6858000" cy="9144000"/>
  <p:custDataLst>
    <p:tags r:id="rId4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5676" userDrawn="1">
          <p15:clr>
            <a:srgbClr val="A4A3A4"/>
          </p15:clr>
        </p15:guide>
        <p15:guide id="2" pos="8904" userDrawn="1">
          <p15:clr>
            <a:srgbClr val="A4A3A4"/>
          </p15:clr>
        </p15:guide>
        <p15:guide id="3" orient="horz" pos="6564" userDrawn="1">
          <p15:clr>
            <a:srgbClr val="A4A3A4"/>
          </p15:clr>
        </p15:guide>
        <p15:guide id="4" pos="14827" userDrawn="1">
          <p15:clr>
            <a:srgbClr val="A4A3A4"/>
          </p15:clr>
        </p15:guide>
        <p15:guide id="5" pos="5008">
          <p15:clr>
            <a:srgbClr val="A4A3A4"/>
          </p15:clr>
        </p15:guide>
        <p15:guide id="6" pos="8339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B0E6"/>
    <a:srgbClr val="213368"/>
    <a:srgbClr val="88C86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5590" autoAdjust="0"/>
    <p:restoredTop sz="94641" autoAdjust="0"/>
  </p:normalViewPr>
  <p:slideViewPr>
    <p:cSldViewPr snapToGrid="0" showGuides="1">
      <p:cViewPr varScale="1">
        <p:scale>
          <a:sx n="31" d="100"/>
          <a:sy n="31" d="100"/>
        </p:scale>
        <p:origin x="2232" y="72"/>
      </p:cViewPr>
      <p:guideLst>
        <p:guide orient="horz" pos="5676"/>
        <p:guide pos="8904"/>
        <p:guide orient="horz" pos="6564"/>
        <p:guide pos="14827"/>
        <p:guide pos="5008"/>
        <p:guide pos="8339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98" d="100"/>
          <a:sy n="98" d="100"/>
        </p:scale>
        <p:origin x="3516" y="78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handoutMaster" Target="handoutMasters/handout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tags" Target="tags/tag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2C44F9A-A670-4968-ABA0-DDB65B454E94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30C8393-4DEF-4F8E-9451-F5F98937E7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788138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14500" y="2244726"/>
            <a:ext cx="10287000" cy="4775200"/>
          </a:xfrm>
        </p:spPr>
        <p:txBody>
          <a:bodyPr anchor="b"/>
          <a:lstStyle>
            <a:lvl1pPr algn="ctr">
              <a:defRPr sz="12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14500" y="7204076"/>
            <a:ext cx="10287000" cy="3311524"/>
          </a:xfrm>
        </p:spPr>
        <p:txBody>
          <a:bodyPr/>
          <a:lstStyle>
            <a:lvl1pPr marL="0" indent="0" algn="ctr">
              <a:buNone/>
              <a:defRPr sz="4800"/>
            </a:lvl1pPr>
            <a:lvl2pPr marL="914400" indent="0" algn="ctr">
              <a:buNone/>
              <a:defRPr sz="4000"/>
            </a:lvl2pPr>
            <a:lvl3pPr marL="1828800" indent="0" algn="ctr">
              <a:buNone/>
              <a:defRPr sz="3600"/>
            </a:lvl3pPr>
            <a:lvl4pPr marL="2743200" indent="0" algn="ctr">
              <a:buNone/>
              <a:defRPr sz="3200"/>
            </a:lvl4pPr>
            <a:lvl5pPr marL="3657600" indent="0" algn="ctr">
              <a:buNone/>
              <a:defRPr sz="3200"/>
            </a:lvl5pPr>
            <a:lvl6pPr marL="4572000" indent="0" algn="ctr">
              <a:buNone/>
              <a:defRPr sz="3200"/>
            </a:lvl6pPr>
            <a:lvl7pPr marL="5486400" indent="0" algn="ctr">
              <a:buNone/>
              <a:defRPr sz="3200"/>
            </a:lvl7pPr>
            <a:lvl8pPr marL="6400800" indent="0" algn="ctr">
              <a:buNone/>
              <a:defRPr sz="3200"/>
            </a:lvl8pPr>
            <a:lvl9pPr marL="7315200" indent="0" algn="ctr">
              <a:buNone/>
              <a:defRPr sz="3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5018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SWEET POTATO </a:t>
            </a:r>
            <a:br>
              <a:rPr lang="en-US" dirty="0"/>
            </a:br>
            <a:r>
              <a:rPr lang="en-US" dirty="0"/>
              <a:t>MUSHROOM MELT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24972297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MORNIN’ VEGGIE </a:t>
            </a:r>
            <a:br>
              <a:rPr lang="en-US" dirty="0"/>
            </a:br>
            <a:r>
              <a:rPr lang="en-US" dirty="0"/>
              <a:t>BREAKFAST SANDWICH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394254870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BISCUIT BERRY </a:t>
            </a:r>
            <a:br>
              <a:rPr lang="en-US" dirty="0"/>
            </a:br>
            <a:r>
              <a:rPr lang="en-US" dirty="0"/>
              <a:t>SHORTCAKES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361083374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5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BISCUIT</a:t>
            </a:r>
            <a:br>
              <a:rPr lang="en-US" dirty="0"/>
            </a:br>
            <a:r>
              <a:rPr lang="en-US" dirty="0"/>
              <a:t>CROSTATAS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138890782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BISCUIT</a:t>
            </a:r>
          </a:p>
          <a:p>
            <a:pPr lvl="0"/>
            <a:r>
              <a:rPr lang="en-US" dirty="0"/>
              <a:t>CROSTATAS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398872483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SMOKY </a:t>
            </a:r>
            <a:br>
              <a:rPr lang="en-US" dirty="0"/>
            </a:br>
            <a:r>
              <a:rPr lang="en-US" dirty="0"/>
              <a:t>TURKEY B.E.L.T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327237174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LOADED CHORIZO </a:t>
            </a:r>
            <a:br>
              <a:rPr lang="en-US" dirty="0"/>
            </a:br>
            <a:r>
              <a:rPr lang="en-US" dirty="0"/>
              <a:t>WAFFLE DOG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115420383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5760" y="35661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 baseline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SOUTHERN HARISSA </a:t>
            </a:r>
            <a:br>
              <a:rPr lang="en-US" dirty="0"/>
            </a:br>
            <a:r>
              <a:rPr lang="en-US" dirty="0"/>
              <a:t>BACON, EGG &amp; </a:t>
            </a:r>
            <a:br>
              <a:rPr lang="en-US" dirty="0"/>
            </a:br>
            <a:r>
              <a:rPr lang="en-US" dirty="0"/>
              <a:t>CHEESE SANDWICH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61426407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5760" y="35661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 baseline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HUEVO </a:t>
            </a:r>
            <a:br>
              <a:rPr lang="en-US" dirty="0"/>
            </a:br>
            <a:r>
              <a:rPr lang="en-US" dirty="0"/>
              <a:t>SRANCHEROS </a:t>
            </a:r>
            <a:br>
              <a:rPr lang="en-US" dirty="0"/>
            </a:br>
            <a:r>
              <a:rPr lang="en-US" dirty="0"/>
              <a:t>BREAKFAST SANDWICH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205094229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5760" y="35661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 baseline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de-DE" dirty="0"/>
              <a:t>HICKORY </a:t>
            </a:r>
            <a:br>
              <a:rPr lang="de-DE" dirty="0"/>
            </a:br>
            <a:r>
              <a:rPr lang="de-DE" dirty="0"/>
              <a:t>BBQ CHICKEN &amp; </a:t>
            </a:r>
            <a:br>
              <a:rPr lang="de-DE" dirty="0"/>
            </a:br>
            <a:r>
              <a:rPr lang="de-DE" dirty="0"/>
              <a:t>BISCUIT SANDWICH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10953528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18634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5760" y="35661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 baseline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de-DE" dirty="0"/>
              <a:t>CHIMICHURRI </a:t>
            </a:r>
            <a:br>
              <a:rPr lang="de-DE" dirty="0"/>
            </a:br>
            <a:r>
              <a:rPr lang="de-DE" dirty="0"/>
              <a:t>STEAK &amp; EGG </a:t>
            </a:r>
            <a:br>
              <a:rPr lang="de-DE" dirty="0"/>
            </a:br>
            <a:r>
              <a:rPr lang="de-DE" dirty="0"/>
              <a:t>BISCUIT SANDWICH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28328361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5760" y="35661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 baseline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de-DE" dirty="0"/>
              <a:t>SZECHUAN </a:t>
            </a:r>
            <a:br>
              <a:rPr lang="de-DE" dirty="0"/>
            </a:br>
            <a:r>
              <a:rPr lang="de-DE" dirty="0"/>
              <a:t>CHICKEN BISCUIT </a:t>
            </a:r>
            <a:br>
              <a:rPr lang="de-DE" dirty="0"/>
            </a:br>
            <a:r>
              <a:rPr lang="de-DE" dirty="0"/>
              <a:t>SANDWICH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96499818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6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5760" y="35661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 baseline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de-DE" dirty="0"/>
              <a:t>PUMPKIN </a:t>
            </a:r>
            <a:br>
              <a:rPr lang="de-DE" dirty="0"/>
            </a:br>
            <a:r>
              <a:rPr lang="de-DE" dirty="0"/>
              <a:t>CINNAMON ROLL</a:t>
            </a:r>
            <a:br>
              <a:rPr lang="de-DE" dirty="0"/>
            </a:br>
            <a:r>
              <a:rPr lang="de-DE" dirty="0"/>
              <a:t>BREAD PUDDING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17575126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5760" y="35661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 baseline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de-DE" dirty="0"/>
              <a:t>BERRY CITRUS</a:t>
            </a:r>
            <a:br>
              <a:rPr lang="de-DE" dirty="0"/>
            </a:br>
            <a:r>
              <a:rPr lang="de-DE" dirty="0"/>
              <a:t>LOAVES</a:t>
            </a:r>
            <a:br>
              <a:rPr lang="de-DE" dirty="0"/>
            </a:br>
            <a:endParaRPr lang="de-DE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157405530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5760" y="35661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 baseline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de-DE" dirty="0"/>
              <a:t>S‘MORES</a:t>
            </a:r>
            <a:br>
              <a:rPr lang="de-DE" dirty="0"/>
            </a:br>
            <a:r>
              <a:rPr lang="de-DE" dirty="0"/>
              <a:t>CAMPFIRE MUFFINS</a:t>
            </a:r>
            <a:br>
              <a:rPr lang="de-DE" dirty="0"/>
            </a:br>
            <a:endParaRPr lang="de-DE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249273687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5760" y="35661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 baseline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de-DE" dirty="0"/>
              <a:t>BANANA SPLIT </a:t>
            </a:r>
            <a:br>
              <a:rPr lang="de-DE" dirty="0"/>
            </a:br>
            <a:r>
              <a:rPr lang="de-DE" dirty="0"/>
              <a:t>SHORTCAKE </a:t>
            </a:r>
            <a:br>
              <a:rPr lang="de-DE" dirty="0"/>
            </a:br>
            <a:r>
              <a:rPr lang="de-DE" dirty="0"/>
              <a:t>SLIDERS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361581512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BISCUIT </a:t>
            </a:r>
            <a:br>
              <a:rPr lang="en-US" dirty="0"/>
            </a:br>
            <a:r>
              <a:rPr lang="en-US" dirty="0"/>
              <a:t>AVOCADO TOAST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4816179" y="12367950"/>
            <a:ext cx="8643302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248930658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CINNAMON ROLL </a:t>
            </a:r>
            <a:br>
              <a:rPr lang="en-US" dirty="0"/>
            </a:br>
            <a:r>
              <a:rPr lang="en-US" dirty="0"/>
              <a:t>COFFEE CAKE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4816179" y="12367950"/>
            <a:ext cx="8643302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2792022235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CINNAMON </a:t>
            </a:r>
            <a:br>
              <a:rPr lang="en-US" dirty="0"/>
            </a:br>
            <a:r>
              <a:rPr lang="en-US" dirty="0"/>
              <a:t>TWIST HEARTS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4816179" y="12367950"/>
            <a:ext cx="8643302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220648181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SALTED CARAMEL </a:t>
            </a:r>
            <a:br>
              <a:rPr lang="en-US" dirty="0"/>
            </a:br>
            <a:r>
              <a:rPr lang="en-US" dirty="0"/>
              <a:t>APPLE MORNING BUNS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4816179" y="12367950"/>
            <a:ext cx="8643302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8896526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5831" y="3419477"/>
            <a:ext cx="11830050" cy="5705474"/>
          </a:xfrm>
        </p:spPr>
        <p:txBody>
          <a:bodyPr anchor="b"/>
          <a:lstStyle>
            <a:lvl1pPr>
              <a:defRPr sz="12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35831" y="9178927"/>
            <a:ext cx="11830050" cy="3000374"/>
          </a:xfrm>
        </p:spPr>
        <p:txBody>
          <a:bodyPr/>
          <a:lstStyle>
            <a:lvl1pPr marL="0" indent="0"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1pPr>
            <a:lvl2pPr marL="914400" indent="0">
              <a:buNone/>
              <a:defRPr sz="4000">
                <a:solidFill>
                  <a:schemeClr val="tx1">
                    <a:tint val="75000"/>
                  </a:schemeClr>
                </a:solidFill>
              </a:defRPr>
            </a:lvl2pPr>
            <a:lvl3pPr marL="1828800" indent="0">
              <a:buNone/>
              <a:defRPr sz="3600">
                <a:solidFill>
                  <a:schemeClr val="tx1">
                    <a:tint val="75000"/>
                  </a:schemeClr>
                </a:solidFill>
              </a:defRPr>
            </a:lvl3pPr>
            <a:lvl4pPr marL="27432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4pPr>
            <a:lvl5pPr marL="36576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5pPr>
            <a:lvl6pPr marL="45720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6pPr>
            <a:lvl7pPr marL="54864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7pPr>
            <a:lvl8pPr marL="64008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8pPr>
            <a:lvl9pPr marL="73152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3473421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7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CHURRO MUFFINS</a:t>
            </a:r>
            <a:br>
              <a:rPr lang="en-US" dirty="0"/>
            </a:b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4816179" y="12367950"/>
            <a:ext cx="8643302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1658768315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9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NUTELLA</a:t>
            </a:r>
            <a:br>
              <a:rPr lang="en-US" dirty="0"/>
            </a:br>
            <a:r>
              <a:rPr lang="en-US" dirty="0"/>
              <a:t>CAPPUCINO MUFFINS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4816179" y="12367950"/>
            <a:ext cx="8643302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305203870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0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TOMATO UPSIDE DOWN</a:t>
            </a:r>
            <a:br>
              <a:rPr lang="en-US" dirty="0"/>
            </a:br>
            <a:r>
              <a:rPr lang="en-US" dirty="0"/>
              <a:t>CORN MUFFINS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4816179" y="12367950"/>
            <a:ext cx="8643302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204530286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3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ctr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br>
              <a:rPr lang="en-US" dirty="0"/>
            </a:br>
            <a:br>
              <a:rPr lang="en-US" dirty="0"/>
            </a:br>
            <a:br>
              <a:rPr lang="en-US" dirty="0"/>
            </a:br>
            <a:endParaRPr lang="en-US" dirty="0"/>
          </a:p>
          <a:p>
            <a:pPr lvl="0"/>
            <a:r>
              <a:rPr lang="en-US" dirty="0"/>
              <a:t>DOUBLE CHOCOLATE</a:t>
            </a:r>
            <a:br>
              <a:rPr lang="en-US" dirty="0"/>
            </a:br>
            <a:r>
              <a:rPr lang="en-US" dirty="0"/>
              <a:t>PEPPERMINT</a:t>
            </a:r>
            <a:br>
              <a:rPr lang="en-US" dirty="0"/>
            </a:br>
            <a:r>
              <a:rPr lang="en-US" dirty="0"/>
              <a:t> MUFFINS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4816179" y="12367950"/>
            <a:ext cx="8643302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614188486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8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CHURRO MUFFINS</a:t>
            </a:r>
          </a:p>
          <a:p>
            <a:pPr lvl="0"/>
            <a:r>
              <a:rPr lang="en-US" dirty="0"/>
              <a:t>DDD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4816179" y="12367950"/>
            <a:ext cx="8643302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696395180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SMOKEY </a:t>
            </a:r>
            <a:br>
              <a:rPr lang="en-US" dirty="0"/>
            </a:br>
            <a:r>
              <a:rPr lang="en-US" dirty="0"/>
              <a:t>CARAMEL ROLLS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4816179" y="12367950"/>
            <a:ext cx="8643302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3106255564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4816179" y="12367950"/>
            <a:ext cx="8643302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6" hasCustomPrompt="1"/>
          </p:nvPr>
        </p:nvSpPr>
        <p:spPr>
          <a:xfrm>
            <a:off x="365760" y="35661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 baseline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de-DE" dirty="0"/>
              <a:t>SPICY MAPLE CHICKEN </a:t>
            </a:r>
            <a:br>
              <a:rPr lang="de-DE" dirty="0"/>
            </a:br>
            <a:r>
              <a:rPr lang="de-DE" dirty="0"/>
              <a:t>&amp; BISCUIT WAFFLE </a:t>
            </a:r>
            <a:br>
              <a:rPr lang="de-DE" dirty="0"/>
            </a:br>
            <a:r>
              <a:rPr lang="de-DE" dirty="0"/>
              <a:t>SANDWICH</a:t>
            </a:r>
          </a:p>
        </p:txBody>
      </p:sp>
    </p:spTree>
    <p:extLst>
      <p:ext uri="{BB962C8B-B14F-4D97-AF65-F5344CB8AC3E}">
        <p14:creationId xmlns:p14="http://schemas.microsoft.com/office/powerpoint/2010/main" val="1978905777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4816179" y="12367950"/>
            <a:ext cx="8643302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6" hasCustomPrompt="1"/>
          </p:nvPr>
        </p:nvSpPr>
        <p:spPr>
          <a:xfrm>
            <a:off x="365760" y="35661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 baseline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de-DE" dirty="0"/>
              <a:t>‘EVERYTHING’ </a:t>
            </a:r>
            <a:br>
              <a:rPr lang="de-DE" dirty="0"/>
            </a:br>
            <a:r>
              <a:rPr lang="de-DE" dirty="0"/>
              <a:t>BISCUIT WAFFLE </a:t>
            </a:r>
            <a:br>
              <a:rPr lang="de-DE" dirty="0"/>
            </a:br>
            <a:r>
              <a:rPr lang="de-DE" dirty="0"/>
              <a:t>SANDWICH</a:t>
            </a:r>
          </a:p>
        </p:txBody>
      </p:sp>
    </p:spTree>
    <p:extLst>
      <p:ext uri="{BB962C8B-B14F-4D97-AF65-F5344CB8AC3E}">
        <p14:creationId xmlns:p14="http://schemas.microsoft.com/office/powerpoint/2010/main" val="3507227323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5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4816179" y="12367950"/>
            <a:ext cx="8643302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6" hasCustomPrompt="1"/>
          </p:nvPr>
        </p:nvSpPr>
        <p:spPr>
          <a:xfrm>
            <a:off x="365760" y="35661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 baseline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de-DE" dirty="0"/>
              <a:t>DOUBLE CHOCOLATE</a:t>
            </a:r>
            <a:br>
              <a:rPr lang="de-DE" dirty="0"/>
            </a:br>
            <a:r>
              <a:rPr lang="de-DE" dirty="0"/>
              <a:t>PEPPERMINT</a:t>
            </a:r>
            <a:br>
              <a:rPr lang="de-DE" dirty="0"/>
            </a:br>
            <a:r>
              <a:rPr lang="de-DE" dirty="0"/>
              <a:t>MUFFINS</a:t>
            </a:r>
          </a:p>
        </p:txBody>
      </p:sp>
    </p:spTree>
    <p:extLst>
      <p:ext uri="{BB962C8B-B14F-4D97-AF65-F5344CB8AC3E}">
        <p14:creationId xmlns:p14="http://schemas.microsoft.com/office/powerpoint/2010/main" val="3926981424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4816179" y="12367950"/>
            <a:ext cx="8643302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6" hasCustomPrompt="1"/>
          </p:nvPr>
        </p:nvSpPr>
        <p:spPr>
          <a:xfrm>
            <a:off x="365760" y="35661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 baseline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de-DE" dirty="0"/>
              <a:t>MASALA </a:t>
            </a:r>
            <a:br>
              <a:rPr lang="de-DE" dirty="0"/>
            </a:br>
            <a:r>
              <a:rPr lang="de-DE" dirty="0"/>
              <a:t>BREAKFAST </a:t>
            </a:r>
            <a:br>
              <a:rPr lang="de-DE" dirty="0"/>
            </a:br>
            <a:r>
              <a:rPr lang="de-DE" dirty="0"/>
              <a:t>SANDWICH</a:t>
            </a:r>
          </a:p>
        </p:txBody>
      </p:sp>
    </p:spTree>
    <p:extLst>
      <p:ext uri="{BB962C8B-B14F-4D97-AF65-F5344CB8AC3E}">
        <p14:creationId xmlns:p14="http://schemas.microsoft.com/office/powerpoint/2010/main" val="5115168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42975" y="3651250"/>
            <a:ext cx="5829300" cy="8702676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943726" y="3651250"/>
            <a:ext cx="5829300" cy="8702676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9021946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LOADED </a:t>
            </a:r>
            <a:br>
              <a:rPr lang="en-US" dirty="0"/>
            </a:br>
            <a:r>
              <a:rPr lang="en-US" dirty="0"/>
              <a:t>BREAKFAST BURGER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4816179" y="12367950"/>
            <a:ext cx="8643302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17" name="Rectangle 16"/>
          <p:cNvSpPr/>
          <p:nvPr userDrawn="1"/>
        </p:nvSpPr>
        <p:spPr>
          <a:xfrm>
            <a:off x="15430500" y="3703320"/>
            <a:ext cx="3200400" cy="2743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154754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LOADED </a:t>
            </a:r>
            <a:br>
              <a:rPr lang="en-US" dirty="0"/>
            </a:br>
            <a:r>
              <a:rPr lang="en-US" dirty="0"/>
              <a:t>BREAKFAST BURGER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4816179" y="12367950"/>
            <a:ext cx="8643302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17" name="Rectangle 16"/>
          <p:cNvSpPr/>
          <p:nvPr userDrawn="1"/>
        </p:nvSpPr>
        <p:spPr>
          <a:xfrm>
            <a:off x="15430500" y="3703320"/>
            <a:ext cx="3200400" cy="2743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4147053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4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7461033" y="8526534"/>
            <a:ext cx="5515686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1307191863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914400"/>
            <a:ext cx="4423767" cy="3200400"/>
          </a:xfrm>
        </p:spPr>
        <p:txBody>
          <a:bodyPr anchor="b"/>
          <a:lstStyle>
            <a:lvl1pPr>
              <a:defRPr sz="6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31087" y="1974851"/>
            <a:ext cx="6943725" cy="9747250"/>
          </a:xfrm>
        </p:spPr>
        <p:txBody>
          <a:bodyPr/>
          <a:lstStyle>
            <a:lvl1pPr>
              <a:defRPr sz="6400"/>
            </a:lvl1pPr>
            <a:lvl2pPr>
              <a:defRPr sz="5600"/>
            </a:lvl2pPr>
            <a:lvl3pPr>
              <a:defRPr sz="4800"/>
            </a:lvl3pPr>
            <a:lvl4pPr>
              <a:defRPr sz="4000"/>
            </a:lvl4pPr>
            <a:lvl5pPr>
              <a:defRPr sz="4000"/>
            </a:lvl5pPr>
            <a:lvl6pPr>
              <a:defRPr sz="4000"/>
            </a:lvl6pPr>
            <a:lvl7pPr>
              <a:defRPr sz="4000"/>
            </a:lvl7pPr>
            <a:lvl8pPr>
              <a:defRPr sz="4000"/>
            </a:lvl8pPr>
            <a:lvl9pPr>
              <a:defRPr sz="4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44762" y="4114800"/>
            <a:ext cx="4423767" cy="7623176"/>
          </a:xfrm>
        </p:spPr>
        <p:txBody>
          <a:bodyPr/>
          <a:lstStyle>
            <a:lvl1pPr marL="0" indent="0">
              <a:buNone/>
              <a:defRPr sz="3200"/>
            </a:lvl1pPr>
            <a:lvl2pPr marL="914400" indent="0">
              <a:buNone/>
              <a:defRPr sz="2800"/>
            </a:lvl2pPr>
            <a:lvl3pPr marL="1828800" indent="0">
              <a:buNone/>
              <a:defRPr sz="2400"/>
            </a:lvl3pPr>
            <a:lvl4pPr marL="2743200" indent="0">
              <a:buNone/>
              <a:defRPr sz="2000"/>
            </a:lvl4pPr>
            <a:lvl5pPr marL="3657600" indent="0">
              <a:buNone/>
              <a:defRPr sz="2000"/>
            </a:lvl5pPr>
            <a:lvl6pPr marL="4572000" indent="0">
              <a:buNone/>
              <a:defRPr sz="2000"/>
            </a:lvl6pPr>
            <a:lvl7pPr marL="5486400" indent="0">
              <a:buNone/>
              <a:defRPr sz="2000"/>
            </a:lvl7pPr>
            <a:lvl8pPr marL="6400800" indent="0">
              <a:buNone/>
              <a:defRPr sz="2000"/>
            </a:lvl8pPr>
            <a:lvl9pPr marL="7315200" indent="0">
              <a:buNone/>
              <a:defRPr sz="2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0038401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914400"/>
            <a:ext cx="4423767" cy="3200400"/>
          </a:xfrm>
        </p:spPr>
        <p:txBody>
          <a:bodyPr anchor="b"/>
          <a:lstStyle>
            <a:lvl1pPr>
              <a:defRPr sz="6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831087" y="1974851"/>
            <a:ext cx="6943725" cy="9747250"/>
          </a:xfrm>
        </p:spPr>
        <p:txBody>
          <a:bodyPr anchor="t"/>
          <a:lstStyle>
            <a:lvl1pPr marL="0" indent="0">
              <a:buNone/>
              <a:defRPr sz="6400"/>
            </a:lvl1pPr>
            <a:lvl2pPr marL="914400" indent="0">
              <a:buNone/>
              <a:defRPr sz="5600"/>
            </a:lvl2pPr>
            <a:lvl3pPr marL="1828800" indent="0">
              <a:buNone/>
              <a:defRPr sz="4800"/>
            </a:lvl3pPr>
            <a:lvl4pPr marL="2743200" indent="0">
              <a:buNone/>
              <a:defRPr sz="4000"/>
            </a:lvl4pPr>
            <a:lvl5pPr marL="3657600" indent="0">
              <a:buNone/>
              <a:defRPr sz="4000"/>
            </a:lvl5pPr>
            <a:lvl6pPr marL="4572000" indent="0">
              <a:buNone/>
              <a:defRPr sz="4000"/>
            </a:lvl6pPr>
            <a:lvl7pPr marL="5486400" indent="0">
              <a:buNone/>
              <a:defRPr sz="4000"/>
            </a:lvl7pPr>
            <a:lvl8pPr marL="6400800" indent="0">
              <a:buNone/>
              <a:defRPr sz="4000"/>
            </a:lvl8pPr>
            <a:lvl9pPr marL="7315200" indent="0">
              <a:buNone/>
              <a:defRPr sz="4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44762" y="4114800"/>
            <a:ext cx="4423767" cy="7623176"/>
          </a:xfrm>
        </p:spPr>
        <p:txBody>
          <a:bodyPr/>
          <a:lstStyle>
            <a:lvl1pPr marL="0" indent="0">
              <a:buNone/>
              <a:defRPr sz="3200"/>
            </a:lvl1pPr>
            <a:lvl2pPr marL="914400" indent="0">
              <a:buNone/>
              <a:defRPr sz="2800"/>
            </a:lvl2pPr>
            <a:lvl3pPr marL="1828800" indent="0">
              <a:buNone/>
              <a:defRPr sz="2400"/>
            </a:lvl3pPr>
            <a:lvl4pPr marL="2743200" indent="0">
              <a:buNone/>
              <a:defRPr sz="2000"/>
            </a:lvl4pPr>
            <a:lvl5pPr marL="3657600" indent="0">
              <a:buNone/>
              <a:defRPr sz="2000"/>
            </a:lvl5pPr>
            <a:lvl6pPr marL="4572000" indent="0">
              <a:buNone/>
              <a:defRPr sz="2000"/>
            </a:lvl6pPr>
            <a:lvl7pPr marL="5486400" indent="0">
              <a:buNone/>
              <a:defRPr sz="2000"/>
            </a:lvl7pPr>
            <a:lvl8pPr marL="6400800" indent="0">
              <a:buNone/>
              <a:defRPr sz="2000"/>
            </a:lvl8pPr>
            <a:lvl9pPr marL="7315200" indent="0">
              <a:buNone/>
              <a:defRPr sz="2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8344724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0995679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815513" y="730250"/>
            <a:ext cx="2957513" cy="11623676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42975" y="730250"/>
            <a:ext cx="8701087" cy="11623676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0384540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/>
          <p:cNvSpPr>
            <a:spLocks noGrp="1"/>
          </p:cNvSpPr>
          <p:nvPr>
            <p:ph type="pic" sz="quarter" idx="10"/>
          </p:nvPr>
        </p:nvSpPr>
        <p:spPr>
          <a:xfrm>
            <a:off x="35" y="0"/>
            <a:ext cx="13715929" cy="13716000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44912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730251"/>
            <a:ext cx="11830050" cy="2651126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4763" y="3362326"/>
            <a:ext cx="5802510" cy="1647824"/>
          </a:xfrm>
        </p:spPr>
        <p:txBody>
          <a:bodyPr anchor="b"/>
          <a:lstStyle>
            <a:lvl1pPr marL="0" indent="0">
              <a:buNone/>
              <a:defRPr sz="4800" b="1"/>
            </a:lvl1pPr>
            <a:lvl2pPr marL="914400" indent="0">
              <a:buNone/>
              <a:defRPr sz="4000" b="1"/>
            </a:lvl2pPr>
            <a:lvl3pPr marL="1828800" indent="0">
              <a:buNone/>
              <a:defRPr sz="3600" b="1"/>
            </a:lvl3pPr>
            <a:lvl4pPr marL="2743200" indent="0">
              <a:buNone/>
              <a:defRPr sz="3200" b="1"/>
            </a:lvl4pPr>
            <a:lvl5pPr marL="3657600" indent="0">
              <a:buNone/>
              <a:defRPr sz="3200" b="1"/>
            </a:lvl5pPr>
            <a:lvl6pPr marL="4572000" indent="0">
              <a:buNone/>
              <a:defRPr sz="3200" b="1"/>
            </a:lvl6pPr>
            <a:lvl7pPr marL="5486400" indent="0">
              <a:buNone/>
              <a:defRPr sz="3200" b="1"/>
            </a:lvl7pPr>
            <a:lvl8pPr marL="6400800" indent="0">
              <a:buNone/>
              <a:defRPr sz="3200" b="1"/>
            </a:lvl8pPr>
            <a:lvl9pPr marL="7315200" indent="0">
              <a:buNone/>
              <a:defRPr sz="3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44763" y="5010150"/>
            <a:ext cx="5802510" cy="7369176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943725" y="3362326"/>
            <a:ext cx="5831087" cy="1647824"/>
          </a:xfrm>
        </p:spPr>
        <p:txBody>
          <a:bodyPr anchor="b"/>
          <a:lstStyle>
            <a:lvl1pPr marL="0" indent="0">
              <a:buNone/>
              <a:defRPr sz="4800" b="1"/>
            </a:lvl1pPr>
            <a:lvl2pPr marL="914400" indent="0">
              <a:buNone/>
              <a:defRPr sz="4000" b="1"/>
            </a:lvl2pPr>
            <a:lvl3pPr marL="1828800" indent="0">
              <a:buNone/>
              <a:defRPr sz="3600" b="1"/>
            </a:lvl3pPr>
            <a:lvl4pPr marL="2743200" indent="0">
              <a:buNone/>
              <a:defRPr sz="3200" b="1"/>
            </a:lvl4pPr>
            <a:lvl5pPr marL="3657600" indent="0">
              <a:buNone/>
              <a:defRPr sz="3200" b="1"/>
            </a:lvl5pPr>
            <a:lvl6pPr marL="4572000" indent="0">
              <a:buNone/>
              <a:defRPr sz="3200" b="1"/>
            </a:lvl6pPr>
            <a:lvl7pPr marL="5486400" indent="0">
              <a:buNone/>
              <a:defRPr sz="3200" b="1"/>
            </a:lvl7pPr>
            <a:lvl8pPr marL="6400800" indent="0">
              <a:buNone/>
              <a:defRPr sz="3200" b="1"/>
            </a:lvl8pPr>
            <a:lvl9pPr marL="7315200" indent="0">
              <a:buNone/>
              <a:defRPr sz="3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943725" y="5010150"/>
            <a:ext cx="5831087" cy="7369176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68615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86156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81726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FRIED BISCUITS &amp; </a:t>
            </a:r>
            <a:br>
              <a:rPr lang="en-US" dirty="0"/>
            </a:br>
            <a:r>
              <a:rPr lang="en-US" dirty="0"/>
              <a:t>GRAVY STACKS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33875769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LOADED </a:t>
            </a:r>
            <a:br>
              <a:rPr lang="en-US" dirty="0"/>
            </a:br>
            <a:r>
              <a:rPr lang="en-US" dirty="0"/>
              <a:t>BREAKFAST BURGER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16058289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50" Type="http://schemas.openxmlformats.org/officeDocument/2006/relationships/tags" Target="../tags/tag2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41" Type="http://schemas.openxmlformats.org/officeDocument/2006/relationships/slideLayout" Target="../slideLayouts/slideLayout4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3" Type="http://schemas.openxmlformats.org/officeDocument/2006/relationships/image" Target="../media/image1.emf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vmlDrawing" Target="../drawings/vmlDrawing1.v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oleObject" Target="../embeddings/oleObject1.bin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theme" Target="../theme/theme1.xml"/><Relationship Id="rId8" Type="http://schemas.openxmlformats.org/officeDocument/2006/relationships/slideLayout" Target="../slideLayouts/slideLayout8.xml"/><Relationship Id="rId51" Type="http://schemas.openxmlformats.org/officeDocument/2006/relationships/tags" Target="../tags/tag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Object 7" hidden="1"/>
          <p:cNvGraphicFramePr>
            <a:graphicFrameLocks noChangeAspect="1"/>
          </p:cNvGraphicFramePr>
          <p:nvPr userDrawn="1">
            <p:custDataLst>
              <p:tags r:id="rId50"/>
            </p:custDataLst>
            <p:extLst>
              <p:ext uri="{D42A27DB-BD31-4B8C-83A1-F6EECF244321}">
                <p14:modId xmlns:p14="http://schemas.microsoft.com/office/powerpoint/2010/main" val="1117906476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46" name="think-cell Slide" r:id="rId52" imgW="353" imgH="363" progId="TCLayout.ActiveDocument.1">
                  <p:embed/>
                </p:oleObj>
              </mc:Choice>
              <mc:Fallback>
                <p:oleObj name="think-cell Slide" r:id="rId52" imgW="353" imgH="363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3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Rectangle 6" hidden="1"/>
          <p:cNvSpPr/>
          <p:nvPr userDrawn="1">
            <p:custDataLst>
              <p:tags r:id="rId51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marL="0" lvl="0" indent="0" algn="ctr" eaLnBrk="1"/>
            <a:endParaRPr lang="en-US" sz="8800" b="0" i="0" baseline="0" dirty="0">
              <a:latin typeface="Calibri Light" panose="020F0302020204030204" pitchFamily="34" charset="0"/>
              <a:ea typeface="+mj-ea"/>
              <a:cs typeface="+mj-cs"/>
              <a:sym typeface="Calibri Light" panose="020F0302020204030204" pitchFamily="34" charset="0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42975" y="730251"/>
            <a:ext cx="11830050" cy="26511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2975" y="3651250"/>
            <a:ext cx="11830050" cy="87026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42975" y="12712701"/>
            <a:ext cx="30861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43425" y="12712701"/>
            <a:ext cx="462915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686925" y="12712701"/>
            <a:ext cx="30861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33097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74" r:id="rId8"/>
    <p:sldLayoutId id="2147483680" r:id="rId9"/>
    <p:sldLayoutId id="2147483689" r:id="rId10"/>
    <p:sldLayoutId id="2147483690" r:id="rId11"/>
    <p:sldLayoutId id="2147483697" r:id="rId12"/>
    <p:sldLayoutId id="2147483699" r:id="rId13"/>
    <p:sldLayoutId id="2147483698" r:id="rId14"/>
    <p:sldLayoutId id="2147483681" r:id="rId15"/>
    <p:sldLayoutId id="2147483686" r:id="rId16"/>
    <p:sldLayoutId id="2147483677" r:id="rId17"/>
    <p:sldLayoutId id="2147483684" r:id="rId18"/>
    <p:sldLayoutId id="2147483687" r:id="rId19"/>
    <p:sldLayoutId id="2147483688" r:id="rId20"/>
    <p:sldLayoutId id="2147483691" r:id="rId21"/>
    <p:sldLayoutId id="2147483700" r:id="rId22"/>
    <p:sldLayoutId id="2147483705" r:id="rId23"/>
    <p:sldLayoutId id="2147483706" r:id="rId24"/>
    <p:sldLayoutId id="2147483696" r:id="rId25"/>
    <p:sldLayoutId id="2147483676" r:id="rId26"/>
    <p:sldLayoutId id="2147483692" r:id="rId27"/>
    <p:sldLayoutId id="2147483693" r:id="rId28"/>
    <p:sldLayoutId id="2147483694" r:id="rId29"/>
    <p:sldLayoutId id="2147483701" r:id="rId30"/>
    <p:sldLayoutId id="2147483703" r:id="rId31"/>
    <p:sldLayoutId id="2147483704" r:id="rId32"/>
    <p:sldLayoutId id="2147483707" r:id="rId33"/>
    <p:sldLayoutId id="2147483702" r:id="rId34"/>
    <p:sldLayoutId id="2147483695" r:id="rId35"/>
    <p:sldLayoutId id="2147483682" r:id="rId36"/>
    <p:sldLayoutId id="2147483683" r:id="rId37"/>
    <p:sldLayoutId id="2147483708" r:id="rId38"/>
    <p:sldLayoutId id="2147483685" r:id="rId39"/>
    <p:sldLayoutId id="2147483678" r:id="rId40"/>
    <p:sldLayoutId id="2147483679" r:id="rId41"/>
    <p:sldLayoutId id="2147483675" r:id="rId42"/>
    <p:sldLayoutId id="2147483669" r:id="rId43"/>
    <p:sldLayoutId id="2147483670" r:id="rId44"/>
    <p:sldLayoutId id="2147483671" r:id="rId45"/>
    <p:sldLayoutId id="2147483672" r:id="rId46"/>
    <p:sldLayoutId id="2147483673" r:id="rId47"/>
  </p:sldLayoutIdLst>
  <p:txStyles>
    <p:titleStyle>
      <a:lvl1pPr algn="l" defTabSz="1828800" rtl="0" eaLnBrk="1" latinLnBrk="0" hangingPunct="1">
        <a:lnSpc>
          <a:spcPct val="90000"/>
        </a:lnSpc>
        <a:spcBef>
          <a:spcPct val="0"/>
        </a:spcBef>
        <a:buNone/>
        <a:defRPr sz="8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200" indent="-457200" algn="l" defTabSz="1828800" rtl="0" eaLnBrk="1" latinLnBrk="0" hangingPunct="1">
        <a:lnSpc>
          <a:spcPct val="90000"/>
        </a:lnSpc>
        <a:spcBef>
          <a:spcPts val="2000"/>
        </a:spcBef>
        <a:buFont typeface="Arial" panose="020B0604020202020204" pitchFamily="34" charset="0"/>
        <a:buChar char="•"/>
        <a:defRPr sz="5600" kern="1200">
          <a:solidFill>
            <a:schemeClr val="tx1"/>
          </a:solidFill>
          <a:latin typeface="+mn-lt"/>
          <a:ea typeface="+mn-ea"/>
          <a:cs typeface="+mn-cs"/>
        </a:defRPr>
      </a:lvl1pPr>
      <a:lvl2pPr marL="13716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800" kern="1200">
          <a:solidFill>
            <a:schemeClr val="tx1"/>
          </a:solidFill>
          <a:latin typeface="+mn-lt"/>
          <a:ea typeface="+mn-ea"/>
          <a:cs typeface="+mn-cs"/>
        </a:defRPr>
      </a:lvl2pPr>
      <a:lvl3pPr marL="22860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000" kern="1200">
          <a:solidFill>
            <a:schemeClr val="tx1"/>
          </a:solidFill>
          <a:latin typeface="+mn-lt"/>
          <a:ea typeface="+mn-ea"/>
          <a:cs typeface="+mn-cs"/>
        </a:defRPr>
      </a:lvl3pPr>
      <a:lvl4pPr marL="32004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41148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50292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9436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8580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7724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9144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8288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3pPr>
      <a:lvl4pPr marL="27432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36576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45720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4864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4008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3152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1.xml"/><Relationship Id="rId2" Type="http://schemas.openxmlformats.org/officeDocument/2006/relationships/tags" Target="../tags/tag4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1.e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3716000" cy="13716000"/>
          </a:xfrm>
          <a:prstGeom prst="rect">
            <a:avLst/>
          </a:prstGeom>
        </p:spPr>
      </p:pic>
      <p:graphicFrame>
        <p:nvGraphicFramePr>
          <p:cNvPr id="5" name="Object 4" hidden="1"/>
          <p:cNvGraphicFramePr>
            <a:graphicFrameLocks noChangeAspect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828282678"/>
              </p:ext>
            </p:extLst>
          </p:nvPr>
        </p:nvGraphicFramePr>
        <p:xfrm>
          <a:off x="893" y="1588"/>
          <a:ext cx="893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333" name="think-cell Slide" r:id="rId5" imgW="353" imgH="363" progId="TCLayout.ActiveDocument.1">
                  <p:embed/>
                </p:oleObj>
              </mc:Choice>
              <mc:Fallback>
                <p:oleObj name="think-cell Slide" r:id="rId5" imgW="353" imgH="363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893" y="1588"/>
                        <a:ext cx="893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Text Placeholder 7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9" name="Rectangle 18"/>
          <p:cNvSpPr/>
          <p:nvPr/>
        </p:nvSpPr>
        <p:spPr>
          <a:xfrm>
            <a:off x="8591550" y="514350"/>
            <a:ext cx="1885950" cy="13525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7500" b="1" kern="1200" baseline="30000" dirty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TM</a:t>
            </a:r>
          </a:p>
        </p:txBody>
      </p:sp>
    </p:spTree>
    <p:extLst>
      <p:ext uri="{BB962C8B-B14F-4D97-AF65-F5344CB8AC3E}">
        <p14:creationId xmlns:p14="http://schemas.microsoft.com/office/powerpoint/2010/main" val="708448816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UNDODONOTDELETE" val="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xw6gvS8QLLgaWzARLPljlA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1296</TotalTime>
  <Words>1</Words>
  <Application>Microsoft Office PowerPoint</Application>
  <PresentationFormat>Custom</PresentationFormat>
  <Paragraphs>1</Paragraphs>
  <Slides>1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think-cell Slide</vt:lpstr>
      <vt:lpstr>PowerPoint Presentation</vt:lpstr>
    </vt:vector>
  </TitlesOfParts>
  <Company>RR Donnelley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Anup Kumar</dc:creator>
  <cp:lastModifiedBy>John McElhenny</cp:lastModifiedBy>
  <cp:revision>106</cp:revision>
  <dcterms:created xsi:type="dcterms:W3CDTF">2020-05-19T19:03:48Z</dcterms:created>
  <dcterms:modified xsi:type="dcterms:W3CDTF">2020-06-30T02:11:19Z</dcterms:modified>
</cp:coreProperties>
</file>