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295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4432090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8223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2020-06-29T18:26:31Z</dcterms:modified>
</cp:coreProperties>
</file>