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sldIdLst>
    <p:sldId id="290" r:id="rId2"/>
    <p:sldId id="262" r:id="rId3"/>
    <p:sldId id="263" r:id="rId4"/>
    <p:sldId id="264" r:id="rId5"/>
    <p:sldId id="265" r:id="rId6"/>
    <p:sldId id="266" r:id="rId7"/>
    <p:sldId id="267" r:id="rId8"/>
    <p:sldId id="268" r:id="rId9"/>
    <p:sldId id="269" r:id="rId10"/>
    <p:sldId id="270" r:id="rId11"/>
    <p:sldId id="271" r:id="rId12"/>
    <p:sldId id="272" r:id="rId13"/>
    <p:sldId id="273" r:id="rId14"/>
    <p:sldId id="274" r:id="rId15"/>
    <p:sldId id="275" r:id="rId16"/>
    <p:sldId id="276" r:id="rId17"/>
    <p:sldId id="277" r:id="rId18"/>
    <p:sldId id="278" r:id="rId19"/>
    <p:sldId id="279" r:id="rId20"/>
    <p:sldId id="280" r:id="rId21"/>
    <p:sldId id="281" r:id="rId22"/>
    <p:sldId id="282" r:id="rId23"/>
    <p:sldId id="283" r:id="rId24"/>
    <p:sldId id="284" r:id="rId25"/>
    <p:sldId id="285" r:id="rId26"/>
    <p:sldId id="286" r:id="rId27"/>
    <p:sldId id="287" r:id="rId28"/>
    <p:sldId id="288" r:id="rId29"/>
    <p:sldId id="289" r:id="rId30"/>
  </p:sldIdLst>
  <p:sldSz cx="24387175" cy="13716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5676" userDrawn="1">
          <p15:clr>
            <a:srgbClr val="A4A3A4"/>
          </p15:clr>
        </p15:guide>
        <p15:guide id="2" pos="8904" userDrawn="1">
          <p15:clr>
            <a:srgbClr val="A4A3A4"/>
          </p15:clr>
        </p15:guide>
        <p15:guide id="3" orient="horz" pos="6564" userDrawn="1">
          <p15:clr>
            <a:srgbClr val="A4A3A4"/>
          </p15:clr>
        </p15:guide>
        <p15:guide id="4" pos="1482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085" autoAdjust="0"/>
    <p:restoredTop sz="94660"/>
  </p:normalViewPr>
  <p:slideViewPr>
    <p:cSldViewPr snapToGrid="0" showGuides="1">
      <p:cViewPr varScale="1">
        <p:scale>
          <a:sx n="42" d="100"/>
          <a:sy n="42" d="100"/>
        </p:scale>
        <p:origin x="-1158" y="-120"/>
      </p:cViewPr>
      <p:guideLst>
        <p:guide orient="horz" pos="5676"/>
        <p:guide orient="horz" pos="6564"/>
        <p:guide pos="8904"/>
        <p:guide pos="1482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8397" y="2244726"/>
            <a:ext cx="18290381" cy="4775200"/>
          </a:xfrm>
        </p:spPr>
        <p:txBody>
          <a:bodyPr anchor="b"/>
          <a:lstStyle>
            <a:lvl1pPr algn="ctr">
              <a:defRPr sz="120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8397" y="7204076"/>
            <a:ext cx="18290381" cy="3311524"/>
          </a:xfrm>
        </p:spPr>
        <p:txBody>
          <a:bodyPr/>
          <a:lstStyle>
            <a:lvl1pPr marL="0" indent="0" algn="ctr">
              <a:buNone/>
              <a:defRPr sz="4800"/>
            </a:lvl1pPr>
            <a:lvl2pPr marL="914400" indent="0" algn="ctr">
              <a:buNone/>
              <a:defRPr sz="4000"/>
            </a:lvl2pPr>
            <a:lvl3pPr marL="1828800" indent="0" algn="ctr">
              <a:buNone/>
              <a:defRPr sz="3600"/>
            </a:lvl3pPr>
            <a:lvl4pPr marL="2743200" indent="0" algn="ctr">
              <a:buNone/>
              <a:defRPr sz="3200"/>
            </a:lvl4pPr>
            <a:lvl5pPr marL="3657600" indent="0" algn="ctr">
              <a:buNone/>
              <a:defRPr sz="3200"/>
            </a:lvl5pPr>
            <a:lvl6pPr marL="4572000" indent="0" algn="ctr">
              <a:buNone/>
              <a:defRPr sz="3200"/>
            </a:lvl6pPr>
            <a:lvl7pPr marL="5486400" indent="0" algn="ctr">
              <a:buNone/>
              <a:defRPr sz="3200"/>
            </a:lvl7pPr>
            <a:lvl8pPr marL="6400800" indent="0" algn="ctr">
              <a:buNone/>
              <a:defRPr sz="3200"/>
            </a:lvl8pPr>
            <a:lvl9pPr marL="7315200" indent="0" algn="ctr">
              <a:buNone/>
              <a:defRPr sz="32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5/20/2020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5018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796" y="914400"/>
            <a:ext cx="7865498" cy="3200400"/>
          </a:xfrm>
        </p:spPr>
        <p:txBody>
          <a:bodyPr anchor="b"/>
          <a:lstStyle>
            <a:lvl1pPr>
              <a:defRPr sz="6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367726" y="1974851"/>
            <a:ext cx="12346007" cy="9747250"/>
          </a:xfrm>
        </p:spPr>
        <p:txBody>
          <a:bodyPr anchor="t"/>
          <a:lstStyle>
            <a:lvl1pPr marL="0" indent="0">
              <a:buNone/>
              <a:defRPr sz="6400"/>
            </a:lvl1pPr>
            <a:lvl2pPr marL="914400" indent="0">
              <a:buNone/>
              <a:defRPr sz="5600"/>
            </a:lvl2pPr>
            <a:lvl3pPr marL="1828800" indent="0">
              <a:buNone/>
              <a:defRPr sz="4800"/>
            </a:lvl3pPr>
            <a:lvl4pPr marL="2743200" indent="0">
              <a:buNone/>
              <a:defRPr sz="4000"/>
            </a:lvl4pPr>
            <a:lvl5pPr marL="3657600" indent="0">
              <a:buNone/>
              <a:defRPr sz="4000"/>
            </a:lvl5pPr>
            <a:lvl6pPr marL="4572000" indent="0">
              <a:buNone/>
              <a:defRPr sz="4000"/>
            </a:lvl6pPr>
            <a:lvl7pPr marL="5486400" indent="0">
              <a:buNone/>
              <a:defRPr sz="4000"/>
            </a:lvl7pPr>
            <a:lvl8pPr marL="6400800" indent="0">
              <a:buNone/>
              <a:defRPr sz="4000"/>
            </a:lvl8pPr>
            <a:lvl9pPr marL="7315200" indent="0">
              <a:buNone/>
              <a:defRPr sz="4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796" y="4114800"/>
            <a:ext cx="7865498" cy="7623176"/>
          </a:xfrm>
        </p:spPr>
        <p:txBody>
          <a:bodyPr/>
          <a:lstStyle>
            <a:lvl1pPr marL="0" indent="0">
              <a:buNone/>
              <a:defRPr sz="3200"/>
            </a:lvl1pPr>
            <a:lvl2pPr marL="914400" indent="0">
              <a:buNone/>
              <a:defRPr sz="2800"/>
            </a:lvl2pPr>
            <a:lvl3pPr marL="1828800" indent="0">
              <a:buNone/>
              <a:defRPr sz="2400"/>
            </a:lvl3pPr>
            <a:lvl4pPr marL="2743200" indent="0">
              <a:buNone/>
              <a:defRPr sz="2000"/>
            </a:lvl4pPr>
            <a:lvl5pPr marL="3657600" indent="0">
              <a:buNone/>
              <a:defRPr sz="2000"/>
            </a:lvl5pPr>
            <a:lvl6pPr marL="4572000" indent="0">
              <a:buNone/>
              <a:defRPr sz="2000"/>
            </a:lvl6pPr>
            <a:lvl7pPr marL="5486400" indent="0">
              <a:buNone/>
              <a:defRPr sz="2000"/>
            </a:lvl7pPr>
            <a:lvl8pPr marL="6400800" indent="0">
              <a:buNone/>
              <a:defRPr sz="2000"/>
            </a:lvl8pPr>
            <a:lvl9pPr marL="7315200" indent="0">
              <a:buNone/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5/20/2020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83447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5/20/2020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099567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7452072" y="730250"/>
            <a:ext cx="5258485" cy="11623676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676618" y="730250"/>
            <a:ext cx="15470614" cy="11623676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5/20/2020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038454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63" y="0"/>
            <a:ext cx="24387048" cy="1371600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44912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5/20/2020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1863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63917" y="3419477"/>
            <a:ext cx="21033938" cy="5705474"/>
          </a:xfrm>
        </p:spPr>
        <p:txBody>
          <a:bodyPr anchor="b"/>
          <a:lstStyle>
            <a:lvl1pPr>
              <a:defRPr sz="12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63917" y="9178927"/>
            <a:ext cx="21033938" cy="3000374"/>
          </a:xfrm>
        </p:spPr>
        <p:txBody>
          <a:bodyPr/>
          <a:lstStyle>
            <a:lvl1pPr marL="0" indent="0"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1pPr>
            <a:lvl2pPr marL="914400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800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2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6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20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4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8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52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5/20/2020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34734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76618" y="3651250"/>
            <a:ext cx="10364549" cy="8702676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346008" y="3651250"/>
            <a:ext cx="10364549" cy="8702676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5/20/2020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90219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795" y="730251"/>
            <a:ext cx="21033938" cy="2651126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9796" y="3362326"/>
            <a:ext cx="10316917" cy="1647824"/>
          </a:xfrm>
        </p:spPr>
        <p:txBody>
          <a:bodyPr anchor="b"/>
          <a:lstStyle>
            <a:lvl1pPr marL="0" indent="0">
              <a:buNone/>
              <a:defRPr sz="4800" b="1"/>
            </a:lvl1pPr>
            <a:lvl2pPr marL="914400" indent="0">
              <a:buNone/>
              <a:defRPr sz="4000" b="1"/>
            </a:lvl2pPr>
            <a:lvl3pPr marL="1828800" indent="0">
              <a:buNone/>
              <a:defRPr sz="3600" b="1"/>
            </a:lvl3pPr>
            <a:lvl4pPr marL="2743200" indent="0">
              <a:buNone/>
              <a:defRPr sz="3200" b="1"/>
            </a:lvl4pPr>
            <a:lvl5pPr marL="3657600" indent="0">
              <a:buNone/>
              <a:defRPr sz="3200" b="1"/>
            </a:lvl5pPr>
            <a:lvl6pPr marL="4572000" indent="0">
              <a:buNone/>
              <a:defRPr sz="3200" b="1"/>
            </a:lvl6pPr>
            <a:lvl7pPr marL="5486400" indent="0">
              <a:buNone/>
              <a:defRPr sz="3200" b="1"/>
            </a:lvl7pPr>
            <a:lvl8pPr marL="6400800" indent="0">
              <a:buNone/>
              <a:defRPr sz="3200" b="1"/>
            </a:lvl8pPr>
            <a:lvl9pPr marL="7315200" indent="0">
              <a:buNone/>
              <a:defRPr sz="32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79796" y="5010150"/>
            <a:ext cx="10316917" cy="7369176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2346007" y="3362326"/>
            <a:ext cx="10367726" cy="1647824"/>
          </a:xfrm>
        </p:spPr>
        <p:txBody>
          <a:bodyPr anchor="b"/>
          <a:lstStyle>
            <a:lvl1pPr marL="0" indent="0">
              <a:buNone/>
              <a:defRPr sz="4800" b="1"/>
            </a:lvl1pPr>
            <a:lvl2pPr marL="914400" indent="0">
              <a:buNone/>
              <a:defRPr sz="4000" b="1"/>
            </a:lvl2pPr>
            <a:lvl3pPr marL="1828800" indent="0">
              <a:buNone/>
              <a:defRPr sz="3600" b="1"/>
            </a:lvl3pPr>
            <a:lvl4pPr marL="2743200" indent="0">
              <a:buNone/>
              <a:defRPr sz="3200" b="1"/>
            </a:lvl4pPr>
            <a:lvl5pPr marL="3657600" indent="0">
              <a:buNone/>
              <a:defRPr sz="3200" b="1"/>
            </a:lvl5pPr>
            <a:lvl6pPr marL="4572000" indent="0">
              <a:buNone/>
              <a:defRPr sz="3200" b="1"/>
            </a:lvl6pPr>
            <a:lvl7pPr marL="5486400" indent="0">
              <a:buNone/>
              <a:defRPr sz="3200" b="1"/>
            </a:lvl7pPr>
            <a:lvl8pPr marL="6400800" indent="0">
              <a:buNone/>
              <a:defRPr sz="3200" b="1"/>
            </a:lvl8pPr>
            <a:lvl9pPr marL="7315200" indent="0">
              <a:buNone/>
              <a:defRPr sz="32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2346007" y="5010150"/>
            <a:ext cx="10367726" cy="7369176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5/20/2020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68615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5/20/2020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86156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5/20/2020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81726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5/20/2020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265786" y="8526534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33875769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796" y="914400"/>
            <a:ext cx="7865498" cy="3200400"/>
          </a:xfrm>
        </p:spPr>
        <p:txBody>
          <a:bodyPr anchor="b"/>
          <a:lstStyle>
            <a:lvl1pPr>
              <a:defRPr sz="6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367726" y="1974851"/>
            <a:ext cx="12346007" cy="9747250"/>
          </a:xfrm>
        </p:spPr>
        <p:txBody>
          <a:bodyPr/>
          <a:lstStyle>
            <a:lvl1pPr>
              <a:defRPr sz="6400"/>
            </a:lvl1pPr>
            <a:lvl2pPr>
              <a:defRPr sz="5600"/>
            </a:lvl2pPr>
            <a:lvl3pPr>
              <a:defRPr sz="4800"/>
            </a:lvl3pPr>
            <a:lvl4pPr>
              <a:defRPr sz="4000"/>
            </a:lvl4pPr>
            <a:lvl5pPr>
              <a:defRPr sz="4000"/>
            </a:lvl5pPr>
            <a:lvl6pPr>
              <a:defRPr sz="4000"/>
            </a:lvl6pPr>
            <a:lvl7pPr>
              <a:defRPr sz="4000"/>
            </a:lvl7pPr>
            <a:lvl8pPr>
              <a:defRPr sz="4000"/>
            </a:lvl8pPr>
            <a:lvl9pPr>
              <a:defRPr sz="4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796" y="4114800"/>
            <a:ext cx="7865498" cy="7623176"/>
          </a:xfrm>
        </p:spPr>
        <p:txBody>
          <a:bodyPr/>
          <a:lstStyle>
            <a:lvl1pPr marL="0" indent="0">
              <a:buNone/>
              <a:defRPr sz="3200"/>
            </a:lvl1pPr>
            <a:lvl2pPr marL="914400" indent="0">
              <a:buNone/>
              <a:defRPr sz="2800"/>
            </a:lvl2pPr>
            <a:lvl3pPr marL="1828800" indent="0">
              <a:buNone/>
              <a:defRPr sz="2400"/>
            </a:lvl3pPr>
            <a:lvl4pPr marL="2743200" indent="0">
              <a:buNone/>
              <a:defRPr sz="2000"/>
            </a:lvl4pPr>
            <a:lvl5pPr marL="3657600" indent="0">
              <a:buNone/>
              <a:defRPr sz="2000"/>
            </a:lvl5pPr>
            <a:lvl6pPr marL="4572000" indent="0">
              <a:buNone/>
              <a:defRPr sz="2000"/>
            </a:lvl6pPr>
            <a:lvl7pPr marL="5486400" indent="0">
              <a:buNone/>
              <a:defRPr sz="2000"/>
            </a:lvl7pPr>
            <a:lvl8pPr marL="6400800" indent="0">
              <a:buNone/>
              <a:defRPr sz="2000"/>
            </a:lvl8pPr>
            <a:lvl9pPr marL="7315200" indent="0">
              <a:buNone/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5/20/2020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00384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676619" y="730251"/>
            <a:ext cx="21033938" cy="2651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6619" y="3651250"/>
            <a:ext cx="21033938" cy="87026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676618" y="12712701"/>
            <a:ext cx="5487114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95DCE0-EB36-4F5A-BF07-8C300676C595}" type="datetimeFigureOut">
              <a:rPr lang="en-US" smtClean="0"/>
              <a:t>5/20/2020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078252" y="12712701"/>
            <a:ext cx="8230672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7223443" y="12712701"/>
            <a:ext cx="5487114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33097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74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txStyles>
    <p:titleStyle>
      <a:lvl1pPr algn="l" defTabSz="1828800" rtl="0" eaLnBrk="1" latinLnBrk="0" hangingPunct="1">
        <a:lnSpc>
          <a:spcPct val="90000"/>
        </a:lnSpc>
        <a:spcBef>
          <a:spcPct val="0"/>
        </a:spcBef>
        <a:buNone/>
        <a:defRPr sz="8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828800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6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2860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3pPr>
      <a:lvl4pPr marL="32004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41148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50292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36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80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24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3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6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20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6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0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5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8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8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8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8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Placeholder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" b="7"/>
          <a:stretch>
            <a:fillRect/>
          </a:stretch>
        </p:blipFill>
        <p:spPr>
          <a:xfrm>
            <a:off x="0" y="0"/>
            <a:ext cx="24387175" cy="13716000"/>
          </a:xfrm>
          <a:prstGeom prst="rect">
            <a:avLst/>
          </a:prstGeom>
        </p:spPr>
      </p:pic>
      <p:sp>
        <p:nvSpPr>
          <p:cNvPr id="22" name="Text Placeholder 2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6034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Placeholder 1"/>
          <p:cNvPicPr>
            <a:picLocks noGrp="1" noChangeAspect="1"/>
          </p:cNvPicPr>
          <p:nvPr>
            <p:ph type="pic" sz="quarter"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" b="7"/>
          <a:stretch>
            <a:fillRect/>
          </a:stretch>
        </p:blipFill>
        <p:spPr>
          <a:xfrm>
            <a:off x="0" y="0"/>
            <a:ext cx="24387175" cy="13716000"/>
          </a:xfrm>
        </p:spPr>
      </p:pic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6497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Placeholder 1"/>
          <p:cNvPicPr>
            <a:picLocks noGrp="1" noChangeAspect="1"/>
          </p:cNvPicPr>
          <p:nvPr>
            <p:ph type="pic" sz="quarter"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" b="7"/>
          <a:stretch>
            <a:fillRect/>
          </a:stretch>
        </p:blipFill>
        <p:spPr>
          <a:xfrm>
            <a:off x="0" y="0"/>
            <a:ext cx="24387175" cy="13716000"/>
          </a:xfrm>
        </p:spPr>
      </p:pic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13265786" y="9190037"/>
            <a:ext cx="9806940" cy="1050926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7563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Placeholder 1"/>
          <p:cNvPicPr>
            <a:picLocks noGrp="1" noChangeAspect="1"/>
          </p:cNvPicPr>
          <p:nvPr>
            <p:ph type="pic" sz="quarter"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" b="7"/>
          <a:stretch>
            <a:fillRect/>
          </a:stretch>
        </p:blipFill>
        <p:spPr>
          <a:xfrm>
            <a:off x="0" y="0"/>
            <a:ext cx="24387175" cy="13716000"/>
          </a:xfrm>
        </p:spPr>
      </p:pic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13265786" y="9190037"/>
            <a:ext cx="9806940" cy="1050926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3556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Placeholder 1"/>
          <p:cNvPicPr>
            <a:picLocks noGrp="1" noChangeAspect="1"/>
          </p:cNvPicPr>
          <p:nvPr>
            <p:ph type="pic" sz="quarter"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" b="7"/>
          <a:stretch>
            <a:fillRect/>
          </a:stretch>
        </p:blipFill>
        <p:spPr>
          <a:xfrm>
            <a:off x="0" y="0"/>
            <a:ext cx="24387175" cy="13716000"/>
          </a:xfrm>
        </p:spPr>
      </p:pic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1978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Placeholder 1"/>
          <p:cNvPicPr>
            <a:picLocks noGrp="1" noChangeAspect="1"/>
          </p:cNvPicPr>
          <p:nvPr>
            <p:ph type="pic" sz="quarter"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" b="7"/>
          <a:stretch>
            <a:fillRect/>
          </a:stretch>
        </p:blipFill>
        <p:spPr>
          <a:xfrm>
            <a:off x="0" y="0"/>
            <a:ext cx="24387175" cy="13716000"/>
          </a:xfrm>
        </p:spPr>
      </p:pic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1006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Placeholder 1"/>
          <p:cNvPicPr>
            <a:picLocks noGrp="1" noChangeAspect="1"/>
          </p:cNvPicPr>
          <p:nvPr>
            <p:ph type="pic" sz="quarter"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" b="7"/>
          <a:stretch>
            <a:fillRect/>
          </a:stretch>
        </p:blipFill>
        <p:spPr>
          <a:xfrm>
            <a:off x="0" y="0"/>
            <a:ext cx="24387175" cy="13716000"/>
          </a:xfrm>
        </p:spPr>
      </p:pic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2500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Placeholder 1"/>
          <p:cNvPicPr>
            <a:picLocks noGrp="1" noChangeAspect="1"/>
          </p:cNvPicPr>
          <p:nvPr>
            <p:ph type="pic" sz="quarter"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" b="7"/>
          <a:stretch>
            <a:fillRect/>
          </a:stretch>
        </p:blipFill>
        <p:spPr>
          <a:xfrm>
            <a:off x="0" y="0"/>
            <a:ext cx="24387175" cy="13716000"/>
          </a:xfrm>
        </p:spPr>
      </p:pic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8679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Placeholder 1"/>
          <p:cNvPicPr>
            <a:picLocks noGrp="1" noChangeAspect="1"/>
          </p:cNvPicPr>
          <p:nvPr>
            <p:ph type="pic" sz="quarter"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" b="7"/>
          <a:stretch>
            <a:fillRect/>
          </a:stretch>
        </p:blipFill>
        <p:spPr>
          <a:xfrm>
            <a:off x="0" y="0"/>
            <a:ext cx="24387175" cy="13716000"/>
          </a:xfrm>
        </p:spPr>
      </p:pic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3955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Placeholder 1"/>
          <p:cNvPicPr>
            <a:picLocks noGrp="1" noChangeAspect="1"/>
          </p:cNvPicPr>
          <p:nvPr>
            <p:ph type="pic" sz="quarter"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" b="7"/>
          <a:stretch>
            <a:fillRect/>
          </a:stretch>
        </p:blipFill>
        <p:spPr>
          <a:xfrm>
            <a:off x="0" y="0"/>
            <a:ext cx="24387175" cy="13716000"/>
          </a:xfrm>
        </p:spPr>
      </p:pic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9737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Placeholder 1"/>
          <p:cNvPicPr>
            <a:picLocks noGrp="1" noChangeAspect="1"/>
          </p:cNvPicPr>
          <p:nvPr>
            <p:ph type="pic" sz="quarter"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" b="7"/>
          <a:stretch>
            <a:fillRect/>
          </a:stretch>
        </p:blipFill>
        <p:spPr>
          <a:xfrm>
            <a:off x="0" y="0"/>
            <a:ext cx="24387175" cy="13716000"/>
          </a:xfrm>
        </p:spPr>
      </p:pic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2035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Placeholder 1"/>
          <p:cNvPicPr>
            <a:picLocks noGrp="1" noChangeAspect="1"/>
          </p:cNvPicPr>
          <p:nvPr>
            <p:ph type="pic" sz="quarter"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" b="7"/>
          <a:stretch>
            <a:fillRect/>
          </a:stretch>
        </p:blipFill>
        <p:spPr>
          <a:xfrm>
            <a:off x="0" y="0"/>
            <a:ext cx="24387175" cy="13716000"/>
          </a:xfrm>
        </p:spPr>
      </p:pic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1574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Placeholder 1"/>
          <p:cNvPicPr>
            <a:picLocks noGrp="1" noChangeAspect="1"/>
          </p:cNvPicPr>
          <p:nvPr>
            <p:ph type="pic" sz="quarter"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" b="7"/>
          <a:stretch>
            <a:fillRect/>
          </a:stretch>
        </p:blipFill>
        <p:spPr>
          <a:xfrm>
            <a:off x="0" y="0"/>
            <a:ext cx="24387175" cy="13716000"/>
          </a:xfrm>
        </p:spPr>
      </p:pic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6982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Placeholder 1"/>
          <p:cNvPicPr>
            <a:picLocks noGrp="1" noChangeAspect="1"/>
          </p:cNvPicPr>
          <p:nvPr>
            <p:ph type="pic" sz="quarter"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" b="7"/>
          <a:stretch>
            <a:fillRect/>
          </a:stretch>
        </p:blipFill>
        <p:spPr>
          <a:xfrm>
            <a:off x="0" y="0"/>
            <a:ext cx="24387175" cy="13716000"/>
          </a:xfrm>
        </p:spPr>
      </p:pic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6617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Placeholder 1"/>
          <p:cNvPicPr>
            <a:picLocks noGrp="1" noChangeAspect="1"/>
          </p:cNvPicPr>
          <p:nvPr>
            <p:ph type="pic" sz="quarter"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" b="7"/>
          <a:stretch>
            <a:fillRect/>
          </a:stretch>
        </p:blipFill>
        <p:spPr>
          <a:xfrm>
            <a:off x="0" y="0"/>
            <a:ext cx="24387175" cy="13716000"/>
          </a:xfrm>
        </p:spPr>
      </p:pic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0083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Placeholder 1"/>
          <p:cNvPicPr>
            <a:picLocks noGrp="1" noChangeAspect="1"/>
          </p:cNvPicPr>
          <p:nvPr>
            <p:ph type="pic" sz="quarter"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" b="7"/>
          <a:stretch>
            <a:fillRect/>
          </a:stretch>
        </p:blipFill>
        <p:spPr>
          <a:xfrm>
            <a:off x="0" y="0"/>
            <a:ext cx="24387175" cy="13716000"/>
          </a:xfrm>
        </p:spPr>
      </p:pic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13265786" y="9190037"/>
            <a:ext cx="9806940" cy="1050926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5828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Placeholder 1"/>
          <p:cNvPicPr>
            <a:picLocks noGrp="1" noChangeAspect="1"/>
          </p:cNvPicPr>
          <p:nvPr>
            <p:ph type="pic" sz="quarter"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" b="7"/>
          <a:stretch>
            <a:fillRect/>
          </a:stretch>
        </p:blipFill>
        <p:spPr>
          <a:xfrm>
            <a:off x="0" y="0"/>
            <a:ext cx="24387175" cy="13716000"/>
          </a:xfrm>
        </p:spPr>
      </p:pic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1726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Placeholder 1"/>
          <p:cNvPicPr>
            <a:picLocks noGrp="1" noChangeAspect="1"/>
          </p:cNvPicPr>
          <p:nvPr>
            <p:ph type="pic" sz="quarter"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" b="7"/>
          <a:stretch>
            <a:fillRect/>
          </a:stretch>
        </p:blipFill>
        <p:spPr>
          <a:xfrm>
            <a:off x="0" y="0"/>
            <a:ext cx="24387175" cy="13716000"/>
          </a:xfrm>
        </p:spPr>
      </p:pic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7951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Placeholder 1"/>
          <p:cNvPicPr>
            <a:picLocks noGrp="1" noChangeAspect="1"/>
          </p:cNvPicPr>
          <p:nvPr>
            <p:ph type="pic" sz="quarter"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" b="7"/>
          <a:stretch>
            <a:fillRect/>
          </a:stretch>
        </p:blipFill>
        <p:spPr>
          <a:xfrm>
            <a:off x="0" y="0"/>
            <a:ext cx="24387175" cy="13716000"/>
          </a:xfrm>
        </p:spPr>
      </p:pic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3935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Placeholder 1"/>
          <p:cNvPicPr>
            <a:picLocks noGrp="1" noChangeAspect="1"/>
          </p:cNvPicPr>
          <p:nvPr>
            <p:ph type="pic" sz="quarter"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" b="7"/>
          <a:stretch>
            <a:fillRect/>
          </a:stretch>
        </p:blipFill>
        <p:spPr>
          <a:xfrm>
            <a:off x="0" y="0"/>
            <a:ext cx="24387175" cy="13716000"/>
          </a:xfrm>
        </p:spPr>
      </p:pic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323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Placeholder 1"/>
          <p:cNvPicPr>
            <a:picLocks noGrp="1" noChangeAspect="1"/>
          </p:cNvPicPr>
          <p:nvPr>
            <p:ph type="pic" sz="quarter"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" b="7"/>
          <a:stretch>
            <a:fillRect/>
          </a:stretch>
        </p:blipFill>
        <p:spPr>
          <a:xfrm>
            <a:off x="0" y="0"/>
            <a:ext cx="24387175" cy="13716000"/>
          </a:xfrm>
        </p:spPr>
      </p:pic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3119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Placeholder 1"/>
          <p:cNvPicPr>
            <a:picLocks noGrp="1" noChangeAspect="1"/>
          </p:cNvPicPr>
          <p:nvPr>
            <p:ph type="pic" sz="quarter"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" b="7"/>
          <a:stretch>
            <a:fillRect/>
          </a:stretch>
        </p:blipFill>
        <p:spPr>
          <a:xfrm>
            <a:off x="0" y="0"/>
            <a:ext cx="24387175" cy="13716000"/>
          </a:xfrm>
        </p:spPr>
      </p:pic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1049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Placeholder 1"/>
          <p:cNvPicPr>
            <a:picLocks noGrp="1" noChangeAspect="1"/>
          </p:cNvPicPr>
          <p:nvPr>
            <p:ph type="pic" sz="quarter"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" b="7"/>
          <a:stretch>
            <a:fillRect/>
          </a:stretch>
        </p:blipFill>
        <p:spPr>
          <a:xfrm>
            <a:off x="0" y="0"/>
            <a:ext cx="24387175" cy="13716000"/>
          </a:xfrm>
        </p:spPr>
      </p:pic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13265786" y="9430067"/>
            <a:ext cx="9806940" cy="1050926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4497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Placeholder 1"/>
          <p:cNvPicPr>
            <a:picLocks noGrp="1" noChangeAspect="1"/>
          </p:cNvPicPr>
          <p:nvPr>
            <p:ph type="pic" sz="quarter"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" b="7"/>
          <a:stretch>
            <a:fillRect/>
          </a:stretch>
        </p:blipFill>
        <p:spPr>
          <a:xfrm>
            <a:off x="0" y="0"/>
            <a:ext cx="24387175" cy="13716000"/>
          </a:xfrm>
        </p:spPr>
      </p:pic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3089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Placeholder 1"/>
          <p:cNvPicPr>
            <a:picLocks noGrp="1" noChangeAspect="1"/>
          </p:cNvPicPr>
          <p:nvPr>
            <p:ph type="pic" sz="quarter"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" b="7"/>
          <a:stretch>
            <a:fillRect/>
          </a:stretch>
        </p:blipFill>
        <p:spPr>
          <a:xfrm>
            <a:off x="0" y="0"/>
            <a:ext cx="24387175" cy="13716000"/>
          </a:xfrm>
        </p:spPr>
      </p:pic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14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Placeholder 1"/>
          <p:cNvPicPr>
            <a:picLocks noGrp="1" noChangeAspect="1"/>
          </p:cNvPicPr>
          <p:nvPr>
            <p:ph type="pic" sz="quarter"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" b="7"/>
          <a:stretch>
            <a:fillRect/>
          </a:stretch>
        </p:blipFill>
        <p:spPr>
          <a:xfrm>
            <a:off x="0" y="0"/>
            <a:ext cx="24387175" cy="13716000"/>
          </a:xfrm>
        </p:spPr>
      </p:pic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13265786" y="9201467"/>
            <a:ext cx="9806940" cy="1050926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332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Placeholder 1"/>
          <p:cNvPicPr>
            <a:picLocks noGrp="1" noChangeAspect="1"/>
          </p:cNvPicPr>
          <p:nvPr>
            <p:ph type="pic" sz="quarter"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" b="7"/>
          <a:stretch>
            <a:fillRect/>
          </a:stretch>
        </p:blipFill>
        <p:spPr>
          <a:xfrm>
            <a:off x="0" y="0"/>
            <a:ext cx="24387175" cy="13716000"/>
          </a:xfrm>
        </p:spPr>
      </p:pic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240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Placeholder 1"/>
          <p:cNvPicPr>
            <a:picLocks noGrp="1" noChangeAspect="1"/>
          </p:cNvPicPr>
          <p:nvPr>
            <p:ph type="pic" sz="quarter"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" b="7"/>
          <a:stretch>
            <a:fillRect/>
          </a:stretch>
        </p:blipFill>
        <p:spPr>
          <a:xfrm>
            <a:off x="0" y="0"/>
            <a:ext cx="24387175" cy="13716000"/>
          </a:xfrm>
        </p:spPr>
      </p:pic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13265786" y="9183004"/>
            <a:ext cx="9806940" cy="1050926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7707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Placeholder 1"/>
          <p:cNvPicPr>
            <a:picLocks noGrp="1" noChangeAspect="1"/>
          </p:cNvPicPr>
          <p:nvPr>
            <p:ph type="pic" sz="quarter"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" b="7"/>
          <a:stretch>
            <a:fillRect/>
          </a:stretch>
        </p:blipFill>
        <p:spPr>
          <a:xfrm>
            <a:off x="0" y="0"/>
            <a:ext cx="24387175" cy="13716000"/>
          </a:xfrm>
        </p:spPr>
      </p:pic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2195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200</TotalTime>
  <Words>0</Words>
  <Application>Microsoft Office PowerPoint</Application>
  <PresentationFormat>Custom</PresentationFormat>
  <Paragraphs>0</Paragraphs>
  <Slides>29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0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RR Donnelley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Anup Kumar</dc:creator>
  <cp:lastModifiedBy>Gayathri Mohan</cp:lastModifiedBy>
  <cp:revision>25</cp:revision>
  <dcterms:created xsi:type="dcterms:W3CDTF">2020-05-19T19:03:48Z</dcterms:created>
  <dcterms:modified xsi:type="dcterms:W3CDTF">2020-05-20T15:15:41Z</dcterms:modified>
</cp:coreProperties>
</file>