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4320">
          <p15:clr>
            <a:srgbClr val="A4A3A4"/>
          </p15:clr>
        </p15:guide>
        <p15:guide id="4" pos="216" userDrawn="1">
          <p15:clr>
            <a:srgbClr val="A4A3A4"/>
          </p15:clr>
        </p15:guide>
        <p15:guide id="5" pos="84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381" autoAdjust="0"/>
    <p:restoredTop sz="94660"/>
  </p:normalViewPr>
  <p:slideViewPr>
    <p:cSldViewPr snapToGrid="0">
      <p:cViewPr varScale="1">
        <p:scale>
          <a:sx n="56" d="100"/>
          <a:sy n="56" d="100"/>
        </p:scale>
        <p:origin x="2916" y="114"/>
      </p:cViewPr>
      <p:guideLst>
        <p:guide orient="horz" pos="4320"/>
        <p:guide pos="216"/>
        <p:guide pos="84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25B0A-502C-4A01-9B33-C9FCFDEACDAA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5556-4A84-492D-A03D-91C338ADF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897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25B0A-502C-4A01-9B33-C9FCFDEACDAA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5556-4A84-492D-A03D-91C338ADF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665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25B0A-502C-4A01-9B33-C9FCFDEACDAA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5556-4A84-492D-A03D-91C338ADF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5471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3716000" cy="137160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76799" y="12363449"/>
            <a:ext cx="8483600" cy="876301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97278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3716000" cy="137160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55600" y="12703689"/>
            <a:ext cx="13004799" cy="876301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3039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25B0A-502C-4A01-9B33-C9FCFDEACDAA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5556-4A84-492D-A03D-91C338ADF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49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25B0A-502C-4A01-9B33-C9FCFDEACDAA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5556-4A84-492D-A03D-91C338ADF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81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25B0A-502C-4A01-9B33-C9FCFDEACDAA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5556-4A84-492D-A03D-91C338ADF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335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25B0A-502C-4A01-9B33-C9FCFDEACDAA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5556-4A84-492D-A03D-91C338ADF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595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25B0A-502C-4A01-9B33-C9FCFDEACDAA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5556-4A84-492D-A03D-91C338ADF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060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25B0A-502C-4A01-9B33-C9FCFDEACDAA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5556-4A84-492D-A03D-91C338ADF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236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25B0A-502C-4A01-9B33-C9FCFDEACDAA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5556-4A84-492D-A03D-91C338ADF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43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25B0A-502C-4A01-9B33-C9FCFDEACDAA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5556-4A84-492D-A03D-91C338ADF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247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25B0A-502C-4A01-9B33-C9FCFDEACDAA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55556-4A84-492D-A03D-91C338ADF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647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" r="22"/>
          <a:stretch>
            <a:fillRect/>
          </a:stretch>
        </p:blipFill>
        <p:spPr/>
      </p:pic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91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36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2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6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11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90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74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85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63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51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1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" r="22"/>
          <a:stretch>
            <a:fillRect/>
          </a:stretch>
        </p:blipFill>
        <p:spPr/>
      </p:pic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52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5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17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13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10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42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17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95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45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65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" r="22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65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" r="22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3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" r="22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57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0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4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98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86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</TotalTime>
  <Words>0</Words>
  <Application>Microsoft Office PowerPoint</Application>
  <PresentationFormat>Custom</PresentationFormat>
  <Paragraphs>0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Karthik Sinnappan</dc:creator>
  <cp:lastModifiedBy>Uma Kamalanathan</cp:lastModifiedBy>
  <cp:revision>15</cp:revision>
  <dcterms:created xsi:type="dcterms:W3CDTF">2020-05-27T18:04:53Z</dcterms:created>
  <dcterms:modified xsi:type="dcterms:W3CDTF">2020-05-28T19:51:03Z</dcterms:modified>
</cp:coreProperties>
</file>