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13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55789093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0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2073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2020-06-30T02:04:07Z</dcterms:modified>
</cp:coreProperties>
</file>