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3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322320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4787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1079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2020-06-30T01:21:05Z</dcterms:modified>
</cp:coreProperties>
</file>