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sldIdLst>
    <p:sldId id="318" r:id="rId2"/>
  </p:sldIdLst>
  <p:sldSz cx="24387175" cy="13716000"/>
  <p:notesSz cx="6858000" cy="9144000"/>
  <p:custDataLst>
    <p:tags r:id="rId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4232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004" y="72"/>
      </p:cViewPr>
      <p:guideLst>
        <p:guide orient="horz" pos="5676"/>
        <p:guide pos="8904"/>
        <p:guide orient="horz" pos="6564"/>
        <p:guide pos="148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tags" Target="tags/tag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bacon, egg &amp; cheese </a:t>
            </a:r>
            <a:r>
              <a:rPr lang="en-US" dirty="0" err="1"/>
              <a:t>sandwish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4155320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5200854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1353418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Spicy Maple chicken &amp;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7350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‘everything’ biscuit waffle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628393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Huevos</a:t>
            </a:r>
            <a:r>
              <a:rPr lang="en-US" dirty="0"/>
              <a:t> Rancheros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6530921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Masala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a</a:t>
            </a:r>
          </a:p>
        </p:txBody>
      </p:sp>
    </p:spTree>
    <p:extLst>
      <p:ext uri="{BB962C8B-B14F-4D97-AF65-F5344CB8AC3E}">
        <p14:creationId xmlns:p14="http://schemas.microsoft.com/office/powerpoint/2010/main" val="8920946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20758258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Hickory </a:t>
            </a:r>
            <a:r>
              <a:rPr lang="en-US" dirty="0" err="1"/>
              <a:t>bbq</a:t>
            </a:r>
            <a:r>
              <a:rPr lang="en-US" dirty="0"/>
              <a:t> chicken &amp;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245896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Chimichurri steak &amp; egg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2193341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</a:t>
            </a:r>
          </a:p>
        </p:txBody>
      </p:sp>
    </p:spTree>
    <p:extLst>
      <p:ext uri="{BB962C8B-B14F-4D97-AF65-F5344CB8AC3E}">
        <p14:creationId xmlns:p14="http://schemas.microsoft.com/office/powerpoint/2010/main" val="4174309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err="1"/>
              <a:t>Mornin</a:t>
            </a:r>
            <a:r>
              <a:rPr lang="en-US" dirty="0"/>
              <a:t>’ veggie 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a</a:t>
            </a:r>
          </a:p>
        </p:txBody>
      </p:sp>
    </p:spTree>
    <p:extLst>
      <p:ext uri="{BB962C8B-B14F-4D97-AF65-F5344CB8AC3E}">
        <p14:creationId xmlns:p14="http://schemas.microsoft.com/office/powerpoint/2010/main" val="1691107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Szechuan chicken 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32735514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12262518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640808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119414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14644021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Banana split shortcake 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28684470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787446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3434238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Pumpkin Cinnamon roll 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24822235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9987241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Nutella™ cappuccino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5239072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 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2280970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Berry citrus loaves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Try our</a:t>
            </a:r>
          </a:p>
        </p:txBody>
      </p:sp>
    </p:spTree>
    <p:extLst>
      <p:ext uri="{BB962C8B-B14F-4D97-AF65-F5344CB8AC3E}">
        <p14:creationId xmlns:p14="http://schemas.microsoft.com/office/powerpoint/2010/main" val="28275029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S’mores campfire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Dig in!</a:t>
            </a:r>
          </a:p>
        </p:txBody>
      </p:sp>
    </p:spTree>
    <p:extLst>
      <p:ext uri="{BB962C8B-B14F-4D97-AF65-F5344CB8AC3E}">
        <p14:creationId xmlns:p14="http://schemas.microsoft.com/office/powerpoint/2010/main" val="335569108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Double chocolate peppermint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29417397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2193587" y="4471597"/>
            <a:ext cx="11420793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5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15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12193587" y="2970676"/>
            <a:ext cx="11420793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sp>
        <p:nvSpPr>
          <p:cNvPr id="9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3271358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265786" y="8526534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3" y="0"/>
            <a:ext cx="24387048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GRAVY STACK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ENJOY OUR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11886083" y="4471597"/>
            <a:ext cx="12035802" cy="3610756"/>
          </a:xfrm>
        </p:spPr>
        <p:txBody>
          <a:bodyPr t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3600"/>
              </a:spcAft>
              <a:buNone/>
              <a:defRPr sz="8000" b="1" cap="all" baseline="0">
                <a:solidFill>
                  <a:srgbClr val="213368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13000513" y="8561387"/>
            <a:ext cx="9806940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 cap="none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7" hasCustomPrompt="1"/>
          </p:nvPr>
        </p:nvSpPr>
        <p:spPr>
          <a:xfrm>
            <a:off x="11886083" y="2970676"/>
            <a:ext cx="12035802" cy="1243184"/>
          </a:xfrm>
        </p:spPr>
        <p:txBody>
          <a:bodyPr tIns="0" bIns="0" anchor="ctr">
            <a:noAutofit/>
          </a:bodyPr>
          <a:lstStyle>
            <a:lvl1pPr marL="0" indent="0" algn="ctr">
              <a:lnSpc>
                <a:spcPts val="6000"/>
              </a:lnSpc>
              <a:spcBef>
                <a:spcPts val="0"/>
              </a:spcBef>
              <a:spcAft>
                <a:spcPts val="3600"/>
              </a:spcAft>
              <a:buNone/>
              <a:defRPr sz="7200" b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Order our</a:t>
            </a:r>
          </a:p>
        </p:txBody>
      </p:sp>
    </p:spTree>
    <p:extLst>
      <p:ext uri="{BB962C8B-B14F-4D97-AF65-F5344CB8AC3E}">
        <p14:creationId xmlns:p14="http://schemas.microsoft.com/office/powerpoint/2010/main" val="5514546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695" r:id="rId27"/>
    <p:sldLayoutId id="2147483696" r:id="rId28"/>
    <p:sldLayoutId id="2147483697" r:id="rId29"/>
    <p:sldLayoutId id="2147483698" r:id="rId30"/>
    <p:sldLayoutId id="2147483699" r:id="rId31"/>
    <p:sldLayoutId id="2147483700" r:id="rId32"/>
    <p:sldLayoutId id="2147483701" r:id="rId33"/>
    <p:sldLayoutId id="2147483702" r:id="rId34"/>
    <p:sldLayoutId id="2147483703" r:id="rId35"/>
    <p:sldLayoutId id="2147483704" r:id="rId36"/>
    <p:sldLayoutId id="2147483676" r:id="rId37"/>
    <p:sldLayoutId id="2147483675" r:id="rId38"/>
    <p:sldLayoutId id="2147483669" r:id="rId39"/>
    <p:sldLayoutId id="2147483670" r:id="rId40"/>
    <p:sldLayoutId id="2147483671" r:id="rId41"/>
    <p:sldLayoutId id="2147483672" r:id="rId42"/>
    <p:sldLayoutId id="2147483673" r:id="rId43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4.xml"/><Relationship Id="rId2" Type="http://schemas.openxmlformats.org/officeDocument/2006/relationships/tags" Target="../tags/tag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jpg"/><Relationship Id="rId5" Type="http://schemas.openxmlformats.org/officeDocument/2006/relationships/image" Target="../media/image1.emf"/><Relationship Id="rId4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ct 6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64991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think-cell Slide" r:id="rId4" imgW="353" imgH="363" progId="TCLayout.ActiveDocument.1">
                  <p:embed/>
                </p:oleObj>
              </mc:Choice>
              <mc:Fallback>
                <p:oleObj name="think-cell Slide" r:id="rId4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8" name="Pentagon 7"/>
          <p:cNvSpPr/>
          <p:nvPr/>
        </p:nvSpPr>
        <p:spPr>
          <a:xfrm rot="10800000">
            <a:off x="12312809" y="8362950"/>
            <a:ext cx="11182349" cy="1447800"/>
          </a:xfrm>
          <a:prstGeom prst="homePlate">
            <a:avLst>
              <a:gd name="adj" fmla="val 23684"/>
            </a:avLst>
          </a:prstGeom>
          <a:solidFill>
            <a:srgbClr val="2133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4794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59</cp:revision>
  <dcterms:created xsi:type="dcterms:W3CDTF">2020-05-19T19:03:48Z</dcterms:created>
  <dcterms:modified xsi:type="dcterms:W3CDTF">2020-06-30T01:28:59Z</dcterms:modified>
</cp:coreProperties>
</file>